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2E068-DF84-1D22-2CAE-B8E28D6E7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9E9D2D-FC1B-E08C-D532-8C918D463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89AF6D-D87B-19B0-504E-73FC32D8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681D-E510-4FA2-BA27-E4B2EFE3809E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95E153-2AEE-31CB-9F1C-FF941221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8F2A20-E08E-2BAE-4597-54483448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65AA-B73C-46CA-A9B0-BAE719E70A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68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6A11C3-D110-C836-A933-67AB041B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296CD8-EDBC-2967-0B6A-88C95AD0F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9ED117-EB02-60FC-1656-61B53A43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681D-E510-4FA2-BA27-E4B2EFE3809E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1395FE-CFD4-C8AB-BB57-A4FD7920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8BC5AE-C089-2DD4-E0F4-A28ED1B2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65AA-B73C-46CA-A9B0-BAE719E70A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97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3FE6E0B-56BC-B2E7-C489-FEFC12B33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B0EBF6-CD9A-95EB-B941-64D9C5783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864292-EF1E-8E13-DA6E-D47973CA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681D-E510-4FA2-BA27-E4B2EFE3809E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0F9A4F-A4CA-B19F-086C-77FD62E70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4675F9-40DF-CCD8-74FE-5FCC44BA8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65AA-B73C-46CA-A9B0-BAE719E70A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01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21D92-B39A-EC25-E65D-89A6E5B80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57C010-C3D5-B94B-A827-568488FFE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6CA341-E279-89D4-F007-D90C70B7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681D-E510-4FA2-BA27-E4B2EFE3809E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F79871-51E1-5ABD-4DEC-1F44B106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62CCE8-2808-6189-84E2-2726DEED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65AA-B73C-46CA-A9B0-BAE719E70A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60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FAFD79-2824-A797-78B8-175ACB5F3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E1D214-AD46-4621-E877-BE72BAE53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D93163-7083-B431-6B92-0624AB07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681D-E510-4FA2-BA27-E4B2EFE3809E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F8C0FD-7A5C-3D3D-2D0F-8C4F752C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D15971-1E07-9346-86F3-A931A831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65AA-B73C-46CA-A9B0-BAE719E70A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89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84FA3D-9ECD-F7B5-3623-640C93AE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29585F-0987-11A5-6878-B4090F145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E4E9C8-EEF0-DE53-4423-0D681F488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F9627F-C0C3-1B9E-3F1E-8F0D969B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681D-E510-4FA2-BA27-E4B2EFE3809E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7A2309-E1A4-A898-E1AE-7A41C2D5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7C068F-49D4-49E7-73E8-54C301E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65AA-B73C-46CA-A9B0-BAE719E70A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52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14C3CD-53A6-B964-C8A0-4E82C8B3D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295CB8-002A-5D50-9364-421F0C52E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2D9153-12BB-5EC6-525E-BB066D5B1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3E94C40-5A89-DB52-587B-479560531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05E824B-E32B-2E0D-29DB-1F3AD5139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D3C3CB3-4B76-B998-AF20-F76D6CAB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681D-E510-4FA2-BA27-E4B2EFE3809E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AF922F-95B3-A376-7FF1-809B60EF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1FA624B-DFC2-5710-B27A-6C14BA58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65AA-B73C-46CA-A9B0-BAE719E70A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35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DF3230-ACF3-A9A6-2D31-7376ADC57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F9FA7F-398C-4F04-61D2-19D29C5D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681D-E510-4FA2-BA27-E4B2EFE3809E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B08EED-38F8-39C3-9645-747FE5B2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C3E311-108B-3851-FD2C-3C25E588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65AA-B73C-46CA-A9B0-BAE719E70A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97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21A4B2B-C609-587B-F816-B5F9D42A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681D-E510-4FA2-BA27-E4B2EFE3809E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47B38F6-F0E7-0895-E901-B43FF25F9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9BCB43-8D3D-F0B3-B614-5F21C7FA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65AA-B73C-46CA-A9B0-BAE719E70A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44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1AAE0-D339-667F-1365-C3B184B1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C031CE-A9E6-0AC7-3FF2-EB4F28050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347D29-CCF9-4AAE-7546-A78E9B606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DBBB82-DA5E-A1B9-5FDB-36470A1C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681D-E510-4FA2-BA27-E4B2EFE3809E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D32DE4-FB57-AA30-758C-A34B0E02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03D496-43DD-A3CA-22EE-A2AC848B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65AA-B73C-46CA-A9B0-BAE719E70A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C6330-1D7D-173C-8661-C795F4FE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B26E754-DE14-3FCB-C6B9-5DFB3AF8B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51070F-83AE-66F2-3AF7-EB36BB660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A35760-4149-2D95-18BC-F6E9A13F9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681D-E510-4FA2-BA27-E4B2EFE3809E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294EF5-EE7E-094F-1A79-E531827BF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0E93C1-E81C-C06C-BE62-6C0C4AB7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65AA-B73C-46CA-A9B0-BAE719E70A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49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873A322-1949-94C2-A9A7-35CFA8CEF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B1DFE8-3C4D-06E4-ACAF-BC8D73A7C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F4A18-D3F7-165D-ED8C-68C79AF7F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4681D-E510-4FA2-BA27-E4B2EFE3809E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726272-217D-F63C-B19E-A967FC05C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846E38-2004-7D7B-3F41-4284C3887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65AA-B73C-46CA-A9B0-BAE719E70A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06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65C68E-6EA6-B73E-7509-7B62925646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42E518-C839-3FDD-10F1-B1D1813AD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91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B6FC91B-3195-EBC1-E951-ECC3CEC39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7" y="540981"/>
            <a:ext cx="4945418" cy="494541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310C610-3C0E-95AE-937E-BE3CE79E0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167" y="540981"/>
            <a:ext cx="4945418" cy="49454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EE09B12-D3B2-0B63-E479-8CAC44FE6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777" y="1925313"/>
            <a:ext cx="5391150" cy="242887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C86A5EC-FFA6-FF1C-54A9-AC8DDB588F8D}"/>
              </a:ext>
            </a:extLst>
          </p:cNvPr>
          <p:cNvSpPr txBox="1"/>
          <p:nvPr/>
        </p:nvSpPr>
        <p:spPr>
          <a:xfrm>
            <a:off x="1828800" y="5486399"/>
            <a:ext cx="8575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Case 1: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One single point set </a:t>
            </a:r>
            <a:r>
              <a:rPr lang="fr-FR" dirty="0" err="1"/>
              <a:t>comprising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points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as input for the Inside </a:t>
            </a:r>
            <a:r>
              <a:rPr lang="fr-FR" dirty="0" err="1"/>
              <a:t>parameter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The </a:t>
            </a:r>
            <a:r>
              <a:rPr lang="fr-FR" dirty="0" err="1"/>
              <a:t>deepest</a:t>
            </a:r>
            <a:r>
              <a:rPr lang="fr-FR" dirty="0"/>
              <a:t> point </a:t>
            </a:r>
            <a:r>
              <a:rPr lang="fr-FR" dirty="0" err="1"/>
              <a:t>is</a:t>
            </a:r>
            <a:r>
              <a:rPr lang="fr-FR" dirty="0"/>
              <a:t> out of </a:t>
            </a:r>
            <a:r>
              <a:rPr lang="fr-FR" dirty="0" err="1"/>
              <a:t>any</a:t>
            </a:r>
            <a:r>
              <a:rPr lang="fr-FR" dirty="0"/>
              <a:t> structural </a:t>
            </a:r>
            <a:r>
              <a:rPr lang="fr-FR" dirty="0" err="1"/>
              <a:t>closure</a:t>
            </a:r>
            <a:r>
              <a:rPr lang="fr-FR" dirty="0"/>
              <a:t> (the </a:t>
            </a:r>
            <a:r>
              <a:rPr lang="fr-FR" dirty="0" err="1"/>
              <a:t>unset</a:t>
            </a:r>
            <a:r>
              <a:rPr lang="fr-FR" dirty="0"/>
              <a:t> border option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used</a:t>
            </a:r>
            <a:r>
              <a:rPr lang="fr-F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 partial </a:t>
            </a:r>
            <a:r>
              <a:rPr lang="fr-FR" dirty="0" err="1"/>
              <a:t>closure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reported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317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2C0FFC9-A79F-7BD0-1521-55873D614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89" y="844130"/>
            <a:ext cx="4095750" cy="408922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08CEFCF-3842-AD9F-F821-ECF8BBCCB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317" y="866183"/>
            <a:ext cx="4095750" cy="40671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1E30CAE-6793-51E1-16F4-812138135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331" y="1799253"/>
            <a:ext cx="5343525" cy="2438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D00418D-3269-BCD5-48CA-E45F70F592DA}"/>
              </a:ext>
            </a:extLst>
          </p:cNvPr>
          <p:cNvSpPr txBox="1"/>
          <p:nvPr/>
        </p:nvSpPr>
        <p:spPr>
          <a:xfrm>
            <a:off x="1507524" y="5239264"/>
            <a:ext cx="83099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Case 2: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One single point set </a:t>
            </a:r>
            <a:r>
              <a:rPr lang="fr-FR" dirty="0" err="1"/>
              <a:t>comprising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points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as input for the Inside </a:t>
            </a:r>
            <a:r>
              <a:rPr lang="fr-FR" dirty="0" err="1"/>
              <a:t>parameter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Both</a:t>
            </a:r>
            <a:r>
              <a:rPr lang="fr-FR" dirty="0"/>
              <a:t> points are in </a:t>
            </a:r>
            <a:r>
              <a:rPr lang="fr-FR" dirty="0" err="1"/>
              <a:t>separate</a:t>
            </a:r>
            <a:r>
              <a:rPr lang="fr-FR" dirty="0"/>
              <a:t> structural </a:t>
            </a:r>
            <a:r>
              <a:rPr lang="fr-FR" dirty="0" err="1"/>
              <a:t>closures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The « </a:t>
            </a:r>
            <a:r>
              <a:rPr lang="fr-FR" dirty="0" err="1"/>
              <a:t>spill</a:t>
            </a:r>
            <a:r>
              <a:rPr lang="fr-FR" dirty="0"/>
              <a:t> area count » </a:t>
            </a:r>
            <a:r>
              <a:rPr lang="fr-FR" dirty="0" err="1"/>
              <a:t>is</a:t>
            </a:r>
            <a:r>
              <a:rPr lang="fr-FR" dirty="0"/>
              <a:t>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The </a:t>
            </a:r>
            <a:r>
              <a:rPr lang="fr-FR" dirty="0" err="1"/>
              <a:t>shallowest</a:t>
            </a:r>
            <a:r>
              <a:rPr lang="fr-FR" dirty="0"/>
              <a:t> of </a:t>
            </a:r>
            <a:r>
              <a:rPr lang="fr-FR" dirty="0" err="1"/>
              <a:t>both</a:t>
            </a:r>
            <a:r>
              <a:rPr lang="fr-FR" dirty="0"/>
              <a:t> Spill </a:t>
            </a:r>
            <a:r>
              <a:rPr lang="fr-FR" dirty="0" err="1"/>
              <a:t>depth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reported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873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C13A037-C2D1-3F98-8EC8-F29DEC029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19" y="537191"/>
            <a:ext cx="4174769" cy="417476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53C7B0A-84D9-AB70-4C32-C88BD9E47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164" y="537190"/>
            <a:ext cx="4211796" cy="41747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98A054-DAA8-BAFF-E9D2-67782066C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891" y="1548260"/>
            <a:ext cx="5343525" cy="24098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EF6C8DA-75A6-76D1-660B-9862F875D274}"/>
              </a:ext>
            </a:extLst>
          </p:cNvPr>
          <p:cNvSpPr txBox="1"/>
          <p:nvPr/>
        </p:nvSpPr>
        <p:spPr>
          <a:xfrm>
            <a:off x="1507524" y="5239264"/>
            <a:ext cx="8309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Case 3: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One single point set </a:t>
            </a:r>
            <a:r>
              <a:rPr lang="fr-FR" dirty="0" err="1"/>
              <a:t>comprising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points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as input for the Inside </a:t>
            </a:r>
            <a:r>
              <a:rPr lang="fr-FR" dirty="0" err="1"/>
              <a:t>parameter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Both</a:t>
            </a:r>
            <a:r>
              <a:rPr lang="fr-FR" dirty="0"/>
              <a:t> points are in the </a:t>
            </a:r>
            <a:r>
              <a:rPr lang="fr-FR" dirty="0" err="1"/>
              <a:t>same</a:t>
            </a:r>
            <a:r>
              <a:rPr lang="fr-FR" dirty="0"/>
              <a:t> structural </a:t>
            </a:r>
            <a:r>
              <a:rPr lang="fr-FR" dirty="0" err="1"/>
              <a:t>closures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The « </a:t>
            </a:r>
            <a:r>
              <a:rPr lang="fr-FR" dirty="0" err="1"/>
              <a:t>spill</a:t>
            </a:r>
            <a:r>
              <a:rPr lang="fr-FR" dirty="0"/>
              <a:t> area count » </a:t>
            </a:r>
            <a:r>
              <a:rPr lang="fr-FR" dirty="0" err="1"/>
              <a:t>is</a:t>
            </a:r>
            <a:r>
              <a:rPr lang="fr-FR" dirty="0"/>
              <a:t> 1, and a Four </a:t>
            </a:r>
            <a:r>
              <a:rPr lang="fr-FR" dirty="0" err="1"/>
              <a:t>way</a:t>
            </a:r>
            <a:r>
              <a:rPr lang="fr-FR" dirty="0"/>
              <a:t> </a:t>
            </a:r>
            <a:r>
              <a:rPr lang="fr-FR" dirty="0" err="1"/>
              <a:t>closure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reported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62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8B1C542-A50E-679A-1BDC-0A0445A58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62" y="930892"/>
            <a:ext cx="4757085" cy="47792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7AFF70A-5CEC-5956-60B3-389398A1D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229" y="930892"/>
            <a:ext cx="4757085" cy="47570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994A805-01A3-81B0-E27A-718074E68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3396" y="2115433"/>
            <a:ext cx="5344271" cy="241016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92FAA18-28C0-E8A7-D529-43E59AE234E4}"/>
              </a:ext>
            </a:extLst>
          </p:cNvPr>
          <p:cNvSpPr txBox="1"/>
          <p:nvPr/>
        </p:nvSpPr>
        <p:spPr>
          <a:xfrm>
            <a:off x="1610410" y="5710137"/>
            <a:ext cx="8742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Case 4: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One single point set </a:t>
            </a:r>
            <a:r>
              <a:rPr lang="fr-FR" dirty="0" err="1"/>
              <a:t>comprising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points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as input for the Inside </a:t>
            </a:r>
            <a:r>
              <a:rPr lang="fr-FR" dirty="0" err="1"/>
              <a:t>parameter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The </a:t>
            </a:r>
            <a:r>
              <a:rPr lang="fr-FR" dirty="0" err="1"/>
              <a:t>shallowest</a:t>
            </a:r>
            <a:r>
              <a:rPr lang="fr-FR" dirty="0"/>
              <a:t> point </a:t>
            </a:r>
            <a:r>
              <a:rPr lang="fr-FR" dirty="0" err="1"/>
              <a:t>is</a:t>
            </a:r>
            <a:r>
              <a:rPr lang="fr-FR" dirty="0"/>
              <a:t> out of </a:t>
            </a:r>
            <a:r>
              <a:rPr lang="fr-FR" dirty="0" err="1"/>
              <a:t>any</a:t>
            </a:r>
            <a:r>
              <a:rPr lang="fr-FR" dirty="0"/>
              <a:t> structural </a:t>
            </a:r>
            <a:r>
              <a:rPr lang="fr-FR" dirty="0" err="1"/>
              <a:t>closure</a:t>
            </a:r>
            <a:r>
              <a:rPr lang="fr-FR" dirty="0"/>
              <a:t> (the </a:t>
            </a:r>
            <a:r>
              <a:rPr lang="fr-FR" dirty="0" err="1"/>
              <a:t>unset</a:t>
            </a:r>
            <a:r>
              <a:rPr lang="fr-FR" dirty="0"/>
              <a:t> border option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used</a:t>
            </a:r>
            <a:r>
              <a:rPr lang="fr-F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 </a:t>
            </a:r>
            <a:r>
              <a:rPr lang="fr-FR" dirty="0" err="1"/>
              <a:t>closure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reported</a:t>
            </a:r>
            <a:r>
              <a:rPr lang="fr-FR" dirty="0"/>
              <a:t>, the « </a:t>
            </a:r>
            <a:r>
              <a:rPr lang="fr-FR" dirty="0" err="1"/>
              <a:t>spill</a:t>
            </a:r>
            <a:r>
              <a:rPr lang="fr-FR" dirty="0"/>
              <a:t> area count »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zero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102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E525C6-0255-F089-A28F-4E685C644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964" y="91447"/>
            <a:ext cx="3813338" cy="385491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12E889F-8FB5-E22C-993F-00233E3D5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964" y="4066957"/>
            <a:ext cx="8287907" cy="12860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6482503-5AEA-7186-41A9-32819A14B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724" y="118294"/>
            <a:ext cx="3812186" cy="382807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DE649C4-F8B5-E19E-0A20-A31AA4C54B94}"/>
              </a:ext>
            </a:extLst>
          </p:cNvPr>
          <p:cNvSpPr txBox="1"/>
          <p:nvPr/>
        </p:nvSpPr>
        <p:spPr>
          <a:xfrm>
            <a:off x="6831884" y="3025839"/>
            <a:ext cx="2583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AllClosureMap</a:t>
            </a:r>
          </a:p>
          <a:p>
            <a:r>
              <a:rPr lang="fr-FR" sz="2400" dirty="0">
                <a:solidFill>
                  <a:schemeClr val="bg1"/>
                </a:solidFill>
              </a:rPr>
              <a:t>(from spreadsheet)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27A699-AF51-78F0-099C-638AE35C004C}"/>
              </a:ext>
            </a:extLst>
          </p:cNvPr>
          <p:cNvSpPr txBox="1"/>
          <p:nvPr/>
        </p:nvSpPr>
        <p:spPr>
          <a:xfrm>
            <a:off x="1724643" y="5473604"/>
            <a:ext cx="8963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Case 5: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 </a:t>
            </a:r>
            <a:r>
              <a:rPr lang="fr-FR" dirty="0" err="1"/>
              <a:t>list</a:t>
            </a:r>
            <a:r>
              <a:rPr lang="fr-FR" dirty="0"/>
              <a:t> of 4 point sets </a:t>
            </a:r>
            <a:r>
              <a:rPr lang="fr-FR" dirty="0" err="1"/>
              <a:t>comprising</a:t>
            </a:r>
            <a:r>
              <a:rPr lang="fr-FR" dirty="0"/>
              <a:t> </a:t>
            </a:r>
            <a:r>
              <a:rPr lang="fr-FR" dirty="0" err="1"/>
              <a:t>each</a:t>
            </a:r>
            <a:r>
              <a:rPr lang="fr-FR" dirty="0"/>
              <a:t> a single point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as input for the Inside </a:t>
            </a:r>
            <a:r>
              <a:rPr lang="fr-FR" dirty="0" err="1"/>
              <a:t>parameter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The </a:t>
            </a:r>
            <a:r>
              <a:rPr lang="fr-FR" dirty="0" err="1"/>
              <a:t>calculation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repeated</a:t>
            </a:r>
            <a:r>
              <a:rPr lang="fr-FR" dirty="0"/>
              <a:t> four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The AllClosureMap from the output </a:t>
            </a:r>
            <a:r>
              <a:rPr lang="fr-FR" dirty="0" err="1"/>
              <a:t>sheet</a:t>
            </a:r>
            <a:r>
              <a:rPr lang="fr-FR" dirty="0"/>
              <a:t> combines all </a:t>
            </a:r>
            <a:r>
              <a:rPr lang="fr-FR" dirty="0" err="1"/>
              <a:t>closure</a:t>
            </a:r>
            <a:r>
              <a:rPr lang="fr-FR" dirty="0"/>
              <a:t> </a:t>
            </a:r>
            <a:r>
              <a:rPr lang="fr-FR" dirty="0" err="1"/>
              <a:t>maps</a:t>
            </a:r>
            <a:r>
              <a:rPr lang="fr-FR"/>
              <a:t> in one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59891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218</Words>
  <Application>Microsoft Office PowerPoint</Application>
  <PresentationFormat>Grand écran</PresentationFormat>
  <Paragraphs>23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Souche</dc:creator>
  <cp:lastModifiedBy>Laurent Souche</cp:lastModifiedBy>
  <cp:revision>1</cp:revision>
  <dcterms:created xsi:type="dcterms:W3CDTF">2023-01-11T13:13:05Z</dcterms:created>
  <dcterms:modified xsi:type="dcterms:W3CDTF">2023-01-11T13:48:31Z</dcterms:modified>
</cp:coreProperties>
</file>